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5" r:id="rId12"/>
    <p:sldId id="267" r:id="rId13"/>
    <p:sldId id="268" r:id="rId14"/>
    <p:sldId id="269" r:id="rId15"/>
    <p:sldId id="26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erle Van Steenberghe" userId="f3a3e2a7-9f6a-4b32-99a2-892005868400" providerId="ADAL" clId="{5014E4D9-9AA4-4848-A65B-FBB18F0C534B}"/>
    <pc:docChg chg="custSel modSld">
      <pc:chgData name="Veerle Van Steenberghe" userId="f3a3e2a7-9f6a-4b32-99a2-892005868400" providerId="ADAL" clId="{5014E4D9-9AA4-4848-A65B-FBB18F0C534B}" dt="2025-05-22T13:25:57.036" v="119" actId="20577"/>
      <pc:docMkLst>
        <pc:docMk/>
      </pc:docMkLst>
      <pc:sldChg chg="modSp mod">
        <pc:chgData name="Veerle Van Steenberghe" userId="f3a3e2a7-9f6a-4b32-99a2-892005868400" providerId="ADAL" clId="{5014E4D9-9AA4-4848-A65B-FBB18F0C534B}" dt="2025-05-22T13:21:30.756" v="105" actId="207"/>
        <pc:sldMkLst>
          <pc:docMk/>
          <pc:sldMk cId="2835177909" sldId="256"/>
        </pc:sldMkLst>
        <pc:spChg chg="mod">
          <ac:chgData name="Veerle Van Steenberghe" userId="f3a3e2a7-9f6a-4b32-99a2-892005868400" providerId="ADAL" clId="{5014E4D9-9AA4-4848-A65B-FBB18F0C534B}" dt="2025-05-22T13:21:30.756" v="105" actId="207"/>
          <ac:spMkLst>
            <pc:docMk/>
            <pc:sldMk cId="2835177909" sldId="256"/>
            <ac:spMk id="3" creationId="{A024000F-1586-157B-AC34-E58A65EC20B5}"/>
          </ac:spMkLst>
        </pc:spChg>
      </pc:sldChg>
      <pc:sldChg chg="modSp mod">
        <pc:chgData name="Veerle Van Steenberghe" userId="f3a3e2a7-9f6a-4b32-99a2-892005868400" providerId="ADAL" clId="{5014E4D9-9AA4-4848-A65B-FBB18F0C534B}" dt="2025-05-22T13:14:25.130" v="13" actId="20577"/>
        <pc:sldMkLst>
          <pc:docMk/>
          <pc:sldMk cId="666678902" sldId="257"/>
        </pc:sldMkLst>
        <pc:spChg chg="mod">
          <ac:chgData name="Veerle Van Steenberghe" userId="f3a3e2a7-9f6a-4b32-99a2-892005868400" providerId="ADAL" clId="{5014E4D9-9AA4-4848-A65B-FBB18F0C534B}" dt="2025-05-22T13:14:25.130" v="13" actId="20577"/>
          <ac:spMkLst>
            <pc:docMk/>
            <pc:sldMk cId="666678902" sldId="257"/>
            <ac:spMk id="2" creationId="{D743F9B6-5841-AEEA-30C3-90999E6C999F}"/>
          </ac:spMkLst>
        </pc:spChg>
      </pc:sldChg>
      <pc:sldChg chg="modSp mod">
        <pc:chgData name="Veerle Van Steenberghe" userId="f3a3e2a7-9f6a-4b32-99a2-892005868400" providerId="ADAL" clId="{5014E4D9-9AA4-4848-A65B-FBB18F0C534B}" dt="2025-05-22T13:14:32.611" v="14" actId="6549"/>
        <pc:sldMkLst>
          <pc:docMk/>
          <pc:sldMk cId="82719946" sldId="258"/>
        </pc:sldMkLst>
        <pc:spChg chg="mod">
          <ac:chgData name="Veerle Van Steenberghe" userId="f3a3e2a7-9f6a-4b32-99a2-892005868400" providerId="ADAL" clId="{5014E4D9-9AA4-4848-A65B-FBB18F0C534B}" dt="2025-05-22T13:14:32.611" v="14" actId="6549"/>
          <ac:spMkLst>
            <pc:docMk/>
            <pc:sldMk cId="82719946" sldId="258"/>
            <ac:spMk id="2" creationId="{D743F9B6-5841-AEEA-30C3-90999E6C999F}"/>
          </ac:spMkLst>
        </pc:spChg>
      </pc:sldChg>
      <pc:sldChg chg="modSp mod">
        <pc:chgData name="Veerle Van Steenberghe" userId="f3a3e2a7-9f6a-4b32-99a2-892005868400" providerId="ADAL" clId="{5014E4D9-9AA4-4848-A65B-FBB18F0C534B}" dt="2025-05-22T13:14:36.751" v="15" actId="6549"/>
        <pc:sldMkLst>
          <pc:docMk/>
          <pc:sldMk cId="2273203425" sldId="259"/>
        </pc:sldMkLst>
        <pc:spChg chg="mod">
          <ac:chgData name="Veerle Van Steenberghe" userId="f3a3e2a7-9f6a-4b32-99a2-892005868400" providerId="ADAL" clId="{5014E4D9-9AA4-4848-A65B-FBB18F0C534B}" dt="2025-05-22T13:14:36.751" v="15" actId="6549"/>
          <ac:spMkLst>
            <pc:docMk/>
            <pc:sldMk cId="2273203425" sldId="259"/>
            <ac:spMk id="2" creationId="{7FFDF0E7-9D6F-859D-C16B-5443F6049A52}"/>
          </ac:spMkLst>
        </pc:spChg>
      </pc:sldChg>
      <pc:sldChg chg="modSp mod">
        <pc:chgData name="Veerle Van Steenberghe" userId="f3a3e2a7-9f6a-4b32-99a2-892005868400" providerId="ADAL" clId="{5014E4D9-9AA4-4848-A65B-FBB18F0C534B}" dt="2025-05-22T13:25:57.036" v="119" actId="20577"/>
        <pc:sldMkLst>
          <pc:docMk/>
          <pc:sldMk cId="666007778" sldId="266"/>
        </pc:sldMkLst>
        <pc:spChg chg="mod">
          <ac:chgData name="Veerle Van Steenberghe" userId="f3a3e2a7-9f6a-4b32-99a2-892005868400" providerId="ADAL" clId="{5014E4D9-9AA4-4848-A65B-FBB18F0C534B}" dt="2025-05-22T13:25:57.036" v="119" actId="20577"/>
          <ac:spMkLst>
            <pc:docMk/>
            <pc:sldMk cId="666007778" sldId="266"/>
            <ac:spMk id="3" creationId="{027E7268-6AF5-1E2B-38B8-F7CD7B62FB01}"/>
          </ac:spMkLst>
        </pc:spChg>
      </pc:sldChg>
    </pc:docChg>
  </pc:docChgLst>
  <pc:docChgLst>
    <pc:chgData name="Veerle Van Steenberghe" userId="f3a3e2a7-9f6a-4b32-99a2-892005868400" providerId="ADAL" clId="{80D5F675-6213-4993-B104-CA6874873897}"/>
    <pc:docChg chg="undo custSel addSld delSld modSld sldOrd">
      <pc:chgData name="Veerle Van Steenberghe" userId="f3a3e2a7-9f6a-4b32-99a2-892005868400" providerId="ADAL" clId="{80D5F675-6213-4993-B104-CA6874873897}" dt="2025-05-09T08:18:28.961" v="5456" actId="20577"/>
      <pc:docMkLst>
        <pc:docMk/>
      </pc:docMkLst>
      <pc:sldChg chg="modSp mod modAnim">
        <pc:chgData name="Veerle Van Steenberghe" userId="f3a3e2a7-9f6a-4b32-99a2-892005868400" providerId="ADAL" clId="{80D5F675-6213-4993-B104-CA6874873897}" dt="2025-04-08T14:16:18.390" v="149" actId="20577"/>
        <pc:sldMkLst>
          <pc:docMk/>
          <pc:sldMk cId="2835177909" sldId="256"/>
        </pc:sldMkLst>
        <pc:spChg chg="mod">
          <ac:chgData name="Veerle Van Steenberghe" userId="f3a3e2a7-9f6a-4b32-99a2-892005868400" providerId="ADAL" clId="{80D5F675-6213-4993-B104-CA6874873897}" dt="2025-04-08T14:05:39.401" v="43" actId="20577"/>
          <ac:spMkLst>
            <pc:docMk/>
            <pc:sldMk cId="2835177909" sldId="256"/>
            <ac:spMk id="2" creationId="{90E32D9D-122C-94FE-B4C0-694217192F13}"/>
          </ac:spMkLst>
        </pc:spChg>
        <pc:spChg chg="mod">
          <ac:chgData name="Veerle Van Steenberghe" userId="f3a3e2a7-9f6a-4b32-99a2-892005868400" providerId="ADAL" clId="{80D5F675-6213-4993-B104-CA6874873897}" dt="2025-04-08T14:16:18.390" v="149" actId="20577"/>
          <ac:spMkLst>
            <pc:docMk/>
            <pc:sldMk cId="2835177909" sldId="256"/>
            <ac:spMk id="3" creationId="{A024000F-1586-157B-AC34-E58A65EC20B5}"/>
          </ac:spMkLst>
        </pc:spChg>
      </pc:sldChg>
      <pc:sldChg chg="modSp mod">
        <pc:chgData name="Veerle Van Steenberghe" userId="f3a3e2a7-9f6a-4b32-99a2-892005868400" providerId="ADAL" clId="{80D5F675-6213-4993-B104-CA6874873897}" dt="2025-05-06T14:33:02.716" v="4800" actId="20577"/>
        <pc:sldMkLst>
          <pc:docMk/>
          <pc:sldMk cId="666678902" sldId="257"/>
        </pc:sldMkLst>
        <pc:spChg chg="mod">
          <ac:chgData name="Veerle Van Steenberghe" userId="f3a3e2a7-9f6a-4b32-99a2-892005868400" providerId="ADAL" clId="{80D5F675-6213-4993-B104-CA6874873897}" dt="2025-04-08T14:19:00.781" v="200" actId="404"/>
          <ac:spMkLst>
            <pc:docMk/>
            <pc:sldMk cId="666678902" sldId="257"/>
            <ac:spMk id="2" creationId="{D743F9B6-5841-AEEA-30C3-90999E6C999F}"/>
          </ac:spMkLst>
        </pc:spChg>
        <pc:spChg chg="mod">
          <ac:chgData name="Veerle Van Steenberghe" userId="f3a3e2a7-9f6a-4b32-99a2-892005868400" providerId="ADAL" clId="{80D5F675-6213-4993-B104-CA6874873897}" dt="2025-05-06T14:33:02.716" v="4800" actId="20577"/>
          <ac:spMkLst>
            <pc:docMk/>
            <pc:sldMk cId="666678902" sldId="257"/>
            <ac:spMk id="3" creationId="{8CCE42F6-81A8-6C0C-2137-56A1EE4184D1}"/>
          </ac:spMkLst>
        </pc:spChg>
      </pc:sldChg>
      <pc:sldChg chg="modSp mod modAnim">
        <pc:chgData name="Veerle Van Steenberghe" userId="f3a3e2a7-9f6a-4b32-99a2-892005868400" providerId="ADAL" clId="{80D5F675-6213-4993-B104-CA6874873897}" dt="2025-04-18T10:05:57.679" v="4701"/>
        <pc:sldMkLst>
          <pc:docMk/>
          <pc:sldMk cId="82719946" sldId="258"/>
        </pc:sldMkLst>
        <pc:spChg chg="mod">
          <ac:chgData name="Veerle Van Steenberghe" userId="f3a3e2a7-9f6a-4b32-99a2-892005868400" providerId="ADAL" clId="{80D5F675-6213-4993-B104-CA6874873897}" dt="2025-04-08T14:34:44.811" v="712" actId="404"/>
          <ac:spMkLst>
            <pc:docMk/>
            <pc:sldMk cId="82719946" sldId="258"/>
            <ac:spMk id="2" creationId="{D743F9B6-5841-AEEA-30C3-90999E6C999F}"/>
          </ac:spMkLst>
        </pc:spChg>
        <pc:spChg chg="mod">
          <ac:chgData name="Veerle Van Steenberghe" userId="f3a3e2a7-9f6a-4b32-99a2-892005868400" providerId="ADAL" clId="{80D5F675-6213-4993-B104-CA6874873897}" dt="2025-04-08T14:40:35.833" v="1031" actId="20577"/>
          <ac:spMkLst>
            <pc:docMk/>
            <pc:sldMk cId="82719946" sldId="258"/>
            <ac:spMk id="3" creationId="{8CCE42F6-81A8-6C0C-2137-56A1EE4184D1}"/>
          </ac:spMkLst>
        </pc:spChg>
      </pc:sldChg>
      <pc:sldChg chg="modSp add mod modAnim">
        <pc:chgData name="Veerle Van Steenberghe" userId="f3a3e2a7-9f6a-4b32-99a2-892005868400" providerId="ADAL" clId="{80D5F675-6213-4993-B104-CA6874873897}" dt="2025-04-18T10:06:08.568" v="4710"/>
        <pc:sldMkLst>
          <pc:docMk/>
          <pc:sldMk cId="2273203425" sldId="259"/>
        </pc:sldMkLst>
        <pc:spChg chg="mod">
          <ac:chgData name="Veerle Van Steenberghe" userId="f3a3e2a7-9f6a-4b32-99a2-892005868400" providerId="ADAL" clId="{80D5F675-6213-4993-B104-CA6874873897}" dt="2025-04-08T14:58:49.532" v="1445" actId="20577"/>
          <ac:spMkLst>
            <pc:docMk/>
            <pc:sldMk cId="2273203425" sldId="259"/>
            <ac:spMk id="3" creationId="{BA6B64EC-6C95-7A90-7AF0-9645381AD4FF}"/>
          </ac:spMkLst>
        </pc:spChg>
      </pc:sldChg>
      <pc:sldChg chg="del">
        <pc:chgData name="Veerle Van Steenberghe" userId="f3a3e2a7-9f6a-4b32-99a2-892005868400" providerId="ADAL" clId="{80D5F675-6213-4993-B104-CA6874873897}" dt="2025-04-08T14:41:08.440" v="1032" actId="47"/>
        <pc:sldMkLst>
          <pc:docMk/>
          <pc:sldMk cId="903450018" sldId="260"/>
        </pc:sldMkLst>
      </pc:sldChg>
      <pc:sldChg chg="modSp add del mod modAnim">
        <pc:chgData name="Veerle Van Steenberghe" userId="f3a3e2a7-9f6a-4b32-99a2-892005868400" providerId="ADAL" clId="{80D5F675-6213-4993-B104-CA6874873897}" dt="2025-05-06T14:33:35.271" v="4801"/>
        <pc:sldMkLst>
          <pc:docMk/>
          <pc:sldMk cId="4275154146" sldId="260"/>
        </pc:sldMkLst>
        <pc:spChg chg="mod">
          <ac:chgData name="Veerle Van Steenberghe" userId="f3a3e2a7-9f6a-4b32-99a2-892005868400" providerId="ADAL" clId="{80D5F675-6213-4993-B104-CA6874873897}" dt="2025-04-08T14:59:30.948" v="1481" actId="20577"/>
          <ac:spMkLst>
            <pc:docMk/>
            <pc:sldMk cId="4275154146" sldId="260"/>
            <ac:spMk id="2" creationId="{400C1275-8AA9-1BB9-E977-91B89279FE61}"/>
          </ac:spMkLst>
        </pc:spChg>
        <pc:spChg chg="mod">
          <ac:chgData name="Veerle Van Steenberghe" userId="f3a3e2a7-9f6a-4b32-99a2-892005868400" providerId="ADAL" clId="{80D5F675-6213-4993-B104-CA6874873897}" dt="2025-05-06T14:33:35.271" v="4801"/>
          <ac:spMkLst>
            <pc:docMk/>
            <pc:sldMk cId="4275154146" sldId="260"/>
            <ac:spMk id="3" creationId="{65703B7E-DAC7-ADE8-8F4E-C0310EB4C376}"/>
          </ac:spMkLst>
        </pc:spChg>
      </pc:sldChg>
      <pc:sldChg chg="del">
        <pc:chgData name="Veerle Van Steenberghe" userId="f3a3e2a7-9f6a-4b32-99a2-892005868400" providerId="ADAL" clId="{80D5F675-6213-4993-B104-CA6874873897}" dt="2025-04-08T14:41:10.042" v="1033" actId="47"/>
        <pc:sldMkLst>
          <pc:docMk/>
          <pc:sldMk cId="138004198" sldId="261"/>
        </pc:sldMkLst>
      </pc:sldChg>
      <pc:sldChg chg="modSp add del modAnim">
        <pc:chgData name="Veerle Van Steenberghe" userId="f3a3e2a7-9f6a-4b32-99a2-892005868400" providerId="ADAL" clId="{80D5F675-6213-4993-B104-CA6874873897}" dt="2025-04-18T09:05:24.748" v="1544" actId="47"/>
        <pc:sldMkLst>
          <pc:docMk/>
          <pc:sldMk cId="1587279377" sldId="261"/>
        </pc:sldMkLst>
      </pc:sldChg>
      <pc:sldChg chg="del">
        <pc:chgData name="Veerle Van Steenberghe" userId="f3a3e2a7-9f6a-4b32-99a2-892005868400" providerId="ADAL" clId="{80D5F675-6213-4993-B104-CA6874873897}" dt="2025-04-08T14:41:11.118" v="1034" actId="47"/>
        <pc:sldMkLst>
          <pc:docMk/>
          <pc:sldMk cId="294567705" sldId="262"/>
        </pc:sldMkLst>
      </pc:sldChg>
      <pc:sldChg chg="modSp add del mod modAnim">
        <pc:chgData name="Veerle Van Steenberghe" userId="f3a3e2a7-9f6a-4b32-99a2-892005868400" providerId="ADAL" clId="{80D5F675-6213-4993-B104-CA6874873897}" dt="2025-05-09T08:17:30.375" v="5449" actId="20577"/>
        <pc:sldMkLst>
          <pc:docMk/>
          <pc:sldMk cId="406552631" sldId="262"/>
        </pc:sldMkLst>
        <pc:spChg chg="mod">
          <ac:chgData name="Veerle Van Steenberghe" userId="f3a3e2a7-9f6a-4b32-99a2-892005868400" providerId="ADAL" clId="{80D5F675-6213-4993-B104-CA6874873897}" dt="2025-05-09T08:17:30.375" v="5449" actId="20577"/>
          <ac:spMkLst>
            <pc:docMk/>
            <pc:sldMk cId="406552631" sldId="262"/>
            <ac:spMk id="3" creationId="{D6FA4179-B5BB-A061-07EC-AA100FFB36E2}"/>
          </ac:spMkLst>
        </pc:spChg>
      </pc:sldChg>
      <pc:sldChg chg="modSp add del mod modAnim">
        <pc:chgData name="Veerle Van Steenberghe" userId="f3a3e2a7-9f6a-4b32-99a2-892005868400" providerId="ADAL" clId="{80D5F675-6213-4993-B104-CA6874873897}" dt="2025-04-18T10:06:36.466" v="4732"/>
        <pc:sldMkLst>
          <pc:docMk/>
          <pc:sldMk cId="2221817350" sldId="263"/>
        </pc:sldMkLst>
        <pc:spChg chg="mod">
          <ac:chgData name="Veerle Van Steenberghe" userId="f3a3e2a7-9f6a-4b32-99a2-892005868400" providerId="ADAL" clId="{80D5F675-6213-4993-B104-CA6874873897}" dt="2025-04-18T09:22:03.754" v="2645" actId="20577"/>
          <ac:spMkLst>
            <pc:docMk/>
            <pc:sldMk cId="2221817350" sldId="263"/>
            <ac:spMk id="3" creationId="{E8D5F457-7491-441F-120D-AE698CCD30B8}"/>
          </ac:spMkLst>
        </pc:spChg>
      </pc:sldChg>
      <pc:sldChg chg="del">
        <pc:chgData name="Veerle Van Steenberghe" userId="f3a3e2a7-9f6a-4b32-99a2-892005868400" providerId="ADAL" clId="{80D5F675-6213-4993-B104-CA6874873897}" dt="2025-04-08T14:41:21.325" v="1036" actId="47"/>
        <pc:sldMkLst>
          <pc:docMk/>
          <pc:sldMk cId="3653726804" sldId="263"/>
        </pc:sldMkLst>
      </pc:sldChg>
      <pc:sldChg chg="new del">
        <pc:chgData name="Veerle Van Steenberghe" userId="f3a3e2a7-9f6a-4b32-99a2-892005868400" providerId="ADAL" clId="{80D5F675-6213-4993-B104-CA6874873897}" dt="2025-04-18T09:35:53.622" v="4026" actId="2696"/>
        <pc:sldMkLst>
          <pc:docMk/>
          <pc:sldMk cId="1852017761" sldId="264"/>
        </pc:sldMkLst>
      </pc:sldChg>
      <pc:sldChg chg="modSp add mod modAnim">
        <pc:chgData name="Veerle Van Steenberghe" userId="f3a3e2a7-9f6a-4b32-99a2-892005868400" providerId="ADAL" clId="{80D5F675-6213-4993-B104-CA6874873897}" dt="2025-05-09T08:18:04.306" v="5451" actId="207"/>
        <pc:sldMkLst>
          <pc:docMk/>
          <pc:sldMk cId="917209557" sldId="265"/>
        </pc:sldMkLst>
        <pc:spChg chg="mod">
          <ac:chgData name="Veerle Van Steenberghe" userId="f3a3e2a7-9f6a-4b32-99a2-892005868400" providerId="ADAL" clId="{80D5F675-6213-4993-B104-CA6874873897}" dt="2025-05-09T08:18:04.306" v="5451" actId="207"/>
          <ac:spMkLst>
            <pc:docMk/>
            <pc:sldMk cId="917209557" sldId="265"/>
            <ac:spMk id="3" creationId="{2B619C16-3A5A-A41C-C117-215903D1AD97}"/>
          </ac:spMkLst>
        </pc:spChg>
      </pc:sldChg>
      <pc:sldChg chg="modSp add mod ord modAnim">
        <pc:chgData name="Veerle Van Steenberghe" userId="f3a3e2a7-9f6a-4b32-99a2-892005868400" providerId="ADAL" clId="{80D5F675-6213-4993-B104-CA6874873897}" dt="2025-04-18T10:08:38.367" v="4761"/>
        <pc:sldMkLst>
          <pc:docMk/>
          <pc:sldMk cId="666007778" sldId="266"/>
        </pc:sldMkLst>
        <pc:spChg chg="mod">
          <ac:chgData name="Veerle Van Steenberghe" userId="f3a3e2a7-9f6a-4b32-99a2-892005868400" providerId="ADAL" clId="{80D5F675-6213-4993-B104-CA6874873897}" dt="2025-04-18T09:35:43.321" v="4025" actId="20577"/>
          <ac:spMkLst>
            <pc:docMk/>
            <pc:sldMk cId="666007778" sldId="266"/>
            <ac:spMk id="3" creationId="{027E7268-6AF5-1E2B-38B8-F7CD7B62FB01}"/>
          </ac:spMkLst>
        </pc:spChg>
      </pc:sldChg>
      <pc:sldChg chg="del">
        <pc:chgData name="Veerle Van Steenberghe" userId="f3a3e2a7-9f6a-4b32-99a2-892005868400" providerId="ADAL" clId="{80D5F675-6213-4993-B104-CA6874873897}" dt="2025-04-08T14:41:22.495" v="1037" actId="47"/>
        <pc:sldMkLst>
          <pc:docMk/>
          <pc:sldMk cId="1076138516" sldId="266"/>
        </pc:sldMkLst>
      </pc:sldChg>
      <pc:sldChg chg="addSp modSp add mod modAnim">
        <pc:chgData name="Veerle Van Steenberghe" userId="f3a3e2a7-9f6a-4b32-99a2-892005868400" providerId="ADAL" clId="{80D5F675-6213-4993-B104-CA6874873897}" dt="2025-05-06T14:36:04.521" v="4805" actId="14100"/>
        <pc:sldMkLst>
          <pc:docMk/>
          <pc:sldMk cId="2014708026" sldId="267"/>
        </pc:sldMkLst>
        <pc:spChg chg="mod">
          <ac:chgData name="Veerle Van Steenberghe" userId="f3a3e2a7-9f6a-4b32-99a2-892005868400" providerId="ADAL" clId="{80D5F675-6213-4993-B104-CA6874873897}" dt="2025-04-18T09:49:48.521" v="4694" actId="1076"/>
          <ac:spMkLst>
            <pc:docMk/>
            <pc:sldMk cId="2014708026" sldId="267"/>
            <ac:spMk id="3" creationId="{5E1CEB81-E554-E55D-3332-68E3D413244D}"/>
          </ac:spMkLst>
        </pc:spChg>
        <pc:picChg chg="add mod">
          <ac:chgData name="Veerle Van Steenberghe" userId="f3a3e2a7-9f6a-4b32-99a2-892005868400" providerId="ADAL" clId="{80D5F675-6213-4993-B104-CA6874873897}" dt="2025-05-06T14:36:04.521" v="4805" actId="14100"/>
          <ac:picMkLst>
            <pc:docMk/>
            <pc:sldMk cId="2014708026" sldId="267"/>
            <ac:picMk id="5" creationId="{90A25958-A111-F1ED-6342-AC985FB64A91}"/>
          </ac:picMkLst>
        </pc:picChg>
      </pc:sldChg>
      <pc:sldChg chg="del">
        <pc:chgData name="Veerle Van Steenberghe" userId="f3a3e2a7-9f6a-4b32-99a2-892005868400" providerId="ADAL" clId="{80D5F675-6213-4993-B104-CA6874873897}" dt="2025-04-08T14:41:23.235" v="1038" actId="47"/>
        <pc:sldMkLst>
          <pc:docMk/>
          <pc:sldMk cId="3829835084" sldId="267"/>
        </pc:sldMkLst>
      </pc:sldChg>
      <pc:sldChg chg="del">
        <pc:chgData name="Veerle Van Steenberghe" userId="f3a3e2a7-9f6a-4b32-99a2-892005868400" providerId="ADAL" clId="{80D5F675-6213-4993-B104-CA6874873897}" dt="2025-04-08T14:41:24.202" v="1039" actId="47"/>
        <pc:sldMkLst>
          <pc:docMk/>
          <pc:sldMk cId="2192832498" sldId="268"/>
        </pc:sldMkLst>
      </pc:sldChg>
      <pc:sldChg chg="addSp modSp add mod modAnim">
        <pc:chgData name="Veerle Van Steenberghe" userId="f3a3e2a7-9f6a-4b32-99a2-892005868400" providerId="ADAL" clId="{80D5F675-6213-4993-B104-CA6874873897}" dt="2025-05-06T14:37:02.312" v="4810" actId="14100"/>
        <pc:sldMkLst>
          <pc:docMk/>
          <pc:sldMk cId="3412981452" sldId="268"/>
        </pc:sldMkLst>
        <pc:spChg chg="mod">
          <ac:chgData name="Veerle Van Steenberghe" userId="f3a3e2a7-9f6a-4b32-99a2-892005868400" providerId="ADAL" clId="{80D5F675-6213-4993-B104-CA6874873897}" dt="2025-04-18T09:49:25.895" v="4690" actId="1076"/>
          <ac:spMkLst>
            <pc:docMk/>
            <pc:sldMk cId="3412981452" sldId="268"/>
            <ac:spMk id="3" creationId="{3C531298-1625-1655-C98C-0164C19FCBE5}"/>
          </ac:spMkLst>
        </pc:spChg>
        <pc:picChg chg="add mod">
          <ac:chgData name="Veerle Van Steenberghe" userId="f3a3e2a7-9f6a-4b32-99a2-892005868400" providerId="ADAL" clId="{80D5F675-6213-4993-B104-CA6874873897}" dt="2025-05-06T14:37:02.312" v="4810" actId="14100"/>
          <ac:picMkLst>
            <pc:docMk/>
            <pc:sldMk cId="3412981452" sldId="268"/>
            <ac:picMk id="5" creationId="{22BE2C93-975A-1BFA-491F-BB5E79A7FC55}"/>
          </ac:picMkLst>
        </pc:picChg>
      </pc:sldChg>
      <pc:sldChg chg="delSp modSp add mod">
        <pc:chgData name="Veerle Van Steenberghe" userId="f3a3e2a7-9f6a-4b32-99a2-892005868400" providerId="ADAL" clId="{80D5F675-6213-4993-B104-CA6874873897}" dt="2025-05-09T08:18:28.961" v="5456" actId="20577"/>
        <pc:sldMkLst>
          <pc:docMk/>
          <pc:sldMk cId="1571378408" sldId="269"/>
        </pc:sldMkLst>
        <pc:spChg chg="mod">
          <ac:chgData name="Veerle Van Steenberghe" userId="f3a3e2a7-9f6a-4b32-99a2-892005868400" providerId="ADAL" clId="{80D5F675-6213-4993-B104-CA6874873897}" dt="2025-05-09T08:18:28.961" v="5456" actId="20577"/>
          <ac:spMkLst>
            <pc:docMk/>
            <pc:sldMk cId="1571378408" sldId="269"/>
            <ac:spMk id="3" creationId="{A6E4ED3F-8A95-AA03-49DF-2D48F6B9D166}"/>
          </ac:spMkLst>
        </pc:spChg>
      </pc:sldChg>
      <pc:sldChg chg="del">
        <pc:chgData name="Veerle Van Steenberghe" userId="f3a3e2a7-9f6a-4b32-99a2-892005868400" providerId="ADAL" clId="{80D5F675-6213-4993-B104-CA6874873897}" dt="2025-04-08T14:41:25.112" v="1040" actId="47"/>
        <pc:sldMkLst>
          <pc:docMk/>
          <pc:sldMk cId="1657000298" sldId="269"/>
        </pc:sldMkLst>
      </pc:sldChg>
      <pc:sldChg chg="del">
        <pc:chgData name="Veerle Van Steenberghe" userId="f3a3e2a7-9f6a-4b32-99a2-892005868400" providerId="ADAL" clId="{80D5F675-6213-4993-B104-CA6874873897}" dt="2025-04-08T14:41:25.984" v="1041" actId="47"/>
        <pc:sldMkLst>
          <pc:docMk/>
          <pc:sldMk cId="1066920699" sldId="270"/>
        </pc:sldMkLst>
      </pc:sldChg>
      <pc:sldChg chg="del">
        <pc:chgData name="Veerle Van Steenberghe" userId="f3a3e2a7-9f6a-4b32-99a2-892005868400" providerId="ADAL" clId="{80D5F675-6213-4993-B104-CA6874873897}" dt="2025-04-08T14:41:26.834" v="1042" actId="47"/>
        <pc:sldMkLst>
          <pc:docMk/>
          <pc:sldMk cId="876465320" sldId="271"/>
        </pc:sldMkLst>
      </pc:sldChg>
      <pc:sldChg chg="del">
        <pc:chgData name="Veerle Van Steenberghe" userId="f3a3e2a7-9f6a-4b32-99a2-892005868400" providerId="ADAL" clId="{80D5F675-6213-4993-B104-CA6874873897}" dt="2025-04-08T14:41:27.791" v="1043" actId="47"/>
        <pc:sldMkLst>
          <pc:docMk/>
          <pc:sldMk cId="3813915911" sldId="272"/>
        </pc:sldMkLst>
      </pc:sldChg>
      <pc:sldChg chg="del">
        <pc:chgData name="Veerle Van Steenberghe" userId="f3a3e2a7-9f6a-4b32-99a2-892005868400" providerId="ADAL" clId="{80D5F675-6213-4993-B104-CA6874873897}" dt="2025-04-08T14:41:29.577" v="1044" actId="47"/>
        <pc:sldMkLst>
          <pc:docMk/>
          <pc:sldMk cId="646638874" sldId="273"/>
        </pc:sldMkLst>
      </pc:sldChg>
      <pc:sldChg chg="del">
        <pc:chgData name="Veerle Van Steenberghe" userId="f3a3e2a7-9f6a-4b32-99a2-892005868400" providerId="ADAL" clId="{80D5F675-6213-4993-B104-CA6874873897}" dt="2025-04-08T14:41:12.161" v="1035" actId="47"/>
        <pc:sldMkLst>
          <pc:docMk/>
          <pc:sldMk cId="1561417308" sldId="27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Afbeelding-ko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‹nr.›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transition spd="slow">
    <p:wipe/>
  </p:transition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E32D9D-122C-94FE-B4C0-694217192F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661587"/>
            <a:ext cx="8825658" cy="3329581"/>
          </a:xfrm>
        </p:spPr>
        <p:txBody>
          <a:bodyPr/>
          <a:lstStyle/>
          <a:p>
            <a:pPr algn="ctr"/>
            <a:r>
              <a:rPr lang="nl-NL" sz="6600" dirty="0"/>
              <a:t>Noodwoning </a:t>
            </a:r>
            <a:endParaRPr lang="nl-BE" sz="660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024000F-1586-157B-AC34-E58A65EC20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3785787"/>
            <a:ext cx="8825658" cy="1853013"/>
          </a:xfrm>
        </p:spPr>
        <p:txBody>
          <a:bodyPr>
            <a:normAutofit fontScale="40000" lnSpcReduction="20000"/>
          </a:bodyPr>
          <a:lstStyle/>
          <a:p>
            <a:pPr algn="ctr"/>
            <a:endParaRPr lang="nl-NL" sz="3200" dirty="0"/>
          </a:p>
          <a:p>
            <a:pPr algn="ctr"/>
            <a:r>
              <a:rPr lang="nl-BE" sz="5600" dirty="0"/>
              <a:t>Wijzigingen reglement</a:t>
            </a:r>
          </a:p>
          <a:p>
            <a:pPr algn="ctr"/>
            <a:r>
              <a:rPr lang="nl-BE" sz="5600" dirty="0"/>
              <a:t>Wijzigingen overeenkomst</a:t>
            </a:r>
          </a:p>
          <a:p>
            <a:pPr algn="ctr"/>
            <a:r>
              <a:rPr lang="nl-BE" sz="5600" dirty="0">
                <a:solidFill>
                  <a:schemeClr val="accent2"/>
                </a:solidFill>
              </a:rPr>
              <a:t>Besproken op Vast Bureau en ter advies op BCSD</a:t>
            </a:r>
          </a:p>
          <a:p>
            <a:pPr algn="ctr"/>
            <a:endParaRPr lang="nl-BE" sz="5600" dirty="0"/>
          </a:p>
          <a:p>
            <a:pPr algn="ctr"/>
            <a:endParaRPr lang="nl-BE" sz="5600" dirty="0"/>
          </a:p>
        </p:txBody>
      </p:sp>
    </p:spTree>
    <p:extLst>
      <p:ext uri="{BB962C8B-B14F-4D97-AF65-F5344CB8AC3E}">
        <p14:creationId xmlns:p14="http://schemas.microsoft.com/office/powerpoint/2010/main" val="283517790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43F9B6-5841-AEEA-30C3-90999E6C9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2"/>
            <a:ext cx="8825659" cy="748469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reglement</a:t>
            </a:r>
            <a:endParaRPr lang="nl-BE" sz="44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CCE42F6-81A8-6C0C-2137-56A1EE418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/>
          </a:bodyPr>
          <a:lstStyle/>
          <a:p>
            <a:r>
              <a:rPr lang="nl-NL" sz="2000" u="sng" dirty="0"/>
              <a:t>Huidig art 1: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Eerst beslissing Voorzitter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Daarna bekrachtiging BCSD</a:t>
            </a:r>
          </a:p>
          <a:p>
            <a:r>
              <a:rPr lang="nl-NL" sz="2000" u="sng" dirty="0"/>
              <a:t>Voorstel art 1: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Beslissing BCSD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Bij uitzondering beslissing Voorzitter en nadien bekrachtiging BCSD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Aangevuld met verplicht budgetbeheer - enkel afwijking met toestemming leden BCSD - of uitzonderlijk Voorzitter BCSD. </a:t>
            </a:r>
          </a:p>
          <a:p>
            <a:endParaRPr lang="nl-NL" sz="2000" dirty="0"/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66667890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43F9B6-5841-AEEA-30C3-90999E6C9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reglement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CCE42F6-81A8-6C0C-2137-56A1EE418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/>
          </a:bodyPr>
          <a:lstStyle/>
          <a:p>
            <a:r>
              <a:rPr lang="nl-NL" sz="2000" u="sng" dirty="0"/>
              <a:t>Huidig art 11: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Plaatsen domicilie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In overleg met maatschappelijk werker</a:t>
            </a:r>
          </a:p>
          <a:p>
            <a:r>
              <a:rPr lang="nl-NL" sz="2000" u="sng" dirty="0"/>
              <a:t>Voorstel art 11: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Plaatsen domicilie: niet toegestaan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Steeds referentieadres voor alle bewoners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Wijkagent in kennis</a:t>
            </a:r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8271994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C4856-4F4F-3B39-0AC9-9629A5054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FDF0E7-9D6F-859D-C16B-5443F6049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reglement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A6B64EC-6C95-7A90-7AF0-9645381AD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 lnSpcReduction="10000"/>
          </a:bodyPr>
          <a:lstStyle/>
          <a:p>
            <a:r>
              <a:rPr lang="nl-NL" sz="2000" u="sng" dirty="0"/>
              <a:t>Huidig art 12: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Weigering redelijk aanbod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Voorgelegd op eerstvolgend BCSD</a:t>
            </a:r>
          </a:p>
          <a:p>
            <a:r>
              <a:rPr lang="nl-NL" sz="2000" u="sng" dirty="0"/>
              <a:t>Voorstel art 12: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Weigering redelijk aanbod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Voorgelegd op BCSD bij eventuele verlenging van het verblijf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r>
              <a:rPr lang="nl-NL" sz="2000" dirty="0"/>
              <a:t>In volledige tekst: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Verantwoordelijke sociale huisvesting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Vervangen door coördinator Sociale huisvesting</a:t>
            </a:r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227320342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A6077-27B4-A2E7-8FF5-8EF6AEC98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0C1275-8AA9-1BB9-E977-91B89279F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5703B7E-DAC7-ADE8-8F4E-C0310EB4C3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/>
          </a:bodyPr>
          <a:lstStyle/>
          <a:p>
            <a:r>
              <a:rPr lang="nl-NL" sz="2000" u="sng" dirty="0"/>
              <a:t>Voorstel aanvulling punt 2: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Plaatsen domicilie: niet toegestaan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Steeds referentieadres voor alle bewoners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Wijkagent in kennis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Verplicht budgetbeheer - enkel afwijking met toestemming leden BCSD - of uitzonderlijk Voorzitter BCSD</a:t>
            </a:r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427515414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09037-059B-3B4E-740D-A08ED88DA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DACD7F-1368-C821-11F2-BBE943D97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FA4179-B5BB-A061-07EC-AA100FFB36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/>
          </a:bodyPr>
          <a:lstStyle/>
          <a:p>
            <a:r>
              <a:rPr lang="nl-NL" sz="2000" u="sng" dirty="0"/>
              <a:t>Huidig punt 4: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Per groep 4 inkomenscategorieën</a:t>
            </a:r>
          </a:p>
          <a:p>
            <a:endParaRPr lang="nl-NL" sz="2000" dirty="0"/>
          </a:p>
          <a:p>
            <a:endParaRPr lang="nl-N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Extra categorie is nodig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Bezettingsvergoeding is te laag in verhouding tot private markt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Extra druk tot verhuis moet opgedreven worden.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40655263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6022E-933B-1BC3-2979-536A47823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9B48EC-BE1C-F1CF-CD28-E860E214C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8D5F457-7491-441F-120D-AE698CCD3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3667" y="1597891"/>
            <a:ext cx="10501745" cy="6114472"/>
          </a:xfrm>
        </p:spPr>
        <p:txBody>
          <a:bodyPr>
            <a:normAutofit fontScale="77500" lnSpcReduction="20000"/>
          </a:bodyPr>
          <a:lstStyle/>
          <a:p>
            <a:r>
              <a:rPr lang="nl-NL" sz="3400" u="sng" dirty="0"/>
              <a:t>Voorstel punt 4:  </a:t>
            </a:r>
          </a:p>
          <a:p>
            <a:pPr hangingPunct="0"/>
            <a:r>
              <a:rPr lang="nl-NL" sz="2900" dirty="0"/>
              <a:t>Alleenstaand persoon: </a:t>
            </a:r>
            <a:endParaRPr lang="nl-BE" sz="29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BE" sz="2900" i="1" dirty="0"/>
              <a:t>5 inkomenscategorieën </a:t>
            </a:r>
            <a:r>
              <a:rPr lang="nl-BE" sz="2900" i="1" dirty="0" err="1"/>
              <a:t>ipv</a:t>
            </a:r>
            <a:r>
              <a:rPr lang="nl-BE" sz="2900" i="1" dirty="0"/>
              <a:t> 4</a:t>
            </a:r>
            <a:endParaRPr lang="nl-NL" sz="2900" i="1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NL" sz="2900" i="1" dirty="0"/>
              <a:t>Inkomenssprongen van 400 euro, per categorie 100 euro extra</a:t>
            </a:r>
          </a:p>
          <a:p>
            <a:pPr hangingPunct="0"/>
            <a:endParaRPr lang="nl-NL" sz="2900" dirty="0"/>
          </a:p>
          <a:p>
            <a:pPr hangingPunct="0"/>
            <a:r>
              <a:rPr lang="nl-NL" sz="2900" dirty="0"/>
              <a:t>Samenwonend persoon (door elk afzonderlijk te betalen): </a:t>
            </a:r>
            <a:endParaRPr lang="nl-BE" sz="29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BE" sz="2900" i="1" dirty="0"/>
              <a:t>5 inkomenscategorieën </a:t>
            </a:r>
            <a:r>
              <a:rPr lang="nl-BE" sz="2900" i="1" dirty="0" err="1"/>
              <a:t>ipv</a:t>
            </a:r>
            <a:r>
              <a:rPr lang="nl-BE" sz="2900" i="1" dirty="0"/>
              <a:t> 4</a:t>
            </a:r>
            <a:endParaRPr lang="nl-NL" sz="2900" i="1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NL" sz="2900" i="1" dirty="0"/>
              <a:t>Inkomenssprongen van 400 euro, per categorie 50 euro extra</a:t>
            </a:r>
          </a:p>
          <a:p>
            <a:pPr hangingPunct="0"/>
            <a:r>
              <a:rPr lang="nl-NL" sz="2900" i="1" dirty="0"/>
              <a:t> </a:t>
            </a:r>
          </a:p>
          <a:p>
            <a:pPr hangingPunct="0"/>
            <a:r>
              <a:rPr lang="nl-NL" sz="2900" dirty="0"/>
              <a:t>Personen met gezinslast: </a:t>
            </a:r>
            <a:endParaRPr lang="nl-BE" sz="29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BE" sz="2900" i="1" dirty="0"/>
              <a:t>5 inkomenscategorieën </a:t>
            </a:r>
            <a:r>
              <a:rPr lang="nl-BE" sz="2900" i="1" dirty="0" err="1"/>
              <a:t>ipv</a:t>
            </a:r>
            <a:r>
              <a:rPr lang="nl-BE" sz="2900" i="1" dirty="0"/>
              <a:t> 4</a:t>
            </a:r>
            <a:endParaRPr lang="nl-NL" sz="2900" i="1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NL" sz="2900" i="1" dirty="0"/>
              <a:t>Inkomenssprongen van 400 euro, per categorie 100 euro extra</a:t>
            </a:r>
            <a:endParaRPr lang="nl-BE" sz="2900" dirty="0"/>
          </a:p>
          <a:p>
            <a:pPr hangingPunct="0"/>
            <a:endParaRPr lang="nl-BE" sz="2000" dirty="0"/>
          </a:p>
          <a:p>
            <a:pPr hangingPunct="0"/>
            <a:endParaRPr lang="nl-BE" sz="2000" dirty="0"/>
          </a:p>
          <a:p>
            <a:pPr hangingPunct="0"/>
            <a:r>
              <a:rPr lang="nl-NL" dirty="0"/>
              <a:t> </a:t>
            </a:r>
            <a:endParaRPr lang="nl-BE" dirty="0"/>
          </a:p>
          <a:p>
            <a:pPr hangingPunct="0"/>
            <a:r>
              <a:rPr lang="nl-NL" dirty="0"/>
              <a:t> </a:t>
            </a: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22218173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7E621-84F2-09C9-3183-6B21C99D0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FD60A4-3FEA-226E-9F31-D4D8E6983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B619C16-3A5A-A41C-C117-215903D1AD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655" y="1281869"/>
            <a:ext cx="10532757" cy="6430494"/>
          </a:xfrm>
        </p:spPr>
        <p:txBody>
          <a:bodyPr>
            <a:normAutofit/>
          </a:bodyPr>
          <a:lstStyle/>
          <a:p>
            <a:r>
              <a:rPr lang="nl-NL" sz="2800" u="sng" dirty="0"/>
              <a:t>Voorstel punt 4:  </a:t>
            </a:r>
          </a:p>
          <a:p>
            <a:pPr hangingPunct="0"/>
            <a:r>
              <a:rPr lang="nl-NL" sz="2400" dirty="0"/>
              <a:t>Druk tot verhuis opvoeren door: 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nl-NL" sz="2400" dirty="0"/>
              <a:t>Na 12 maand bewoning: supplement van 10% bovenop gewone verblijfsvergoeding </a:t>
            </a:r>
            <a:r>
              <a:rPr lang="nl-NL" sz="2400" dirty="0">
                <a:solidFill>
                  <a:schemeClr val="accent2"/>
                </a:solidFill>
              </a:rPr>
              <a:t>(niet bij sanctionering*)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nl-NL" sz="2400" dirty="0"/>
              <a:t>Na 18 maand bewoning: supplement van 20% bovenop gewone verblijfsvergoeding </a:t>
            </a:r>
            <a:r>
              <a:rPr lang="nl-NL" sz="2400" dirty="0">
                <a:solidFill>
                  <a:schemeClr val="accent2"/>
                </a:solidFill>
              </a:rPr>
              <a:t>(niet bij sanctionering*)</a:t>
            </a:r>
          </a:p>
          <a:p>
            <a:pPr hangingPunct="0"/>
            <a:endParaRPr lang="nl-BE" sz="2400" dirty="0"/>
          </a:p>
          <a:p>
            <a:pPr hangingPunct="0"/>
            <a:endParaRPr lang="nl-BE" sz="1600" dirty="0"/>
          </a:p>
          <a:p>
            <a:pPr hangingPunct="0"/>
            <a:endParaRPr lang="nl-BE" sz="16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1600" dirty="0"/>
          </a:p>
          <a:p>
            <a:endParaRPr lang="nl-NL" sz="1600" dirty="0"/>
          </a:p>
        </p:txBody>
      </p:sp>
    </p:spTree>
    <p:extLst>
      <p:ext uri="{BB962C8B-B14F-4D97-AF65-F5344CB8AC3E}">
        <p14:creationId xmlns:p14="http://schemas.microsoft.com/office/powerpoint/2010/main" val="91720955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97270-68AA-BB3A-7A41-5C03A79D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5DEB06-A541-E861-0163-B991BB10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E1CEB81-E554-E55D-3332-68E3D4132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655" y="1642088"/>
            <a:ext cx="10532757" cy="6430494"/>
          </a:xfrm>
        </p:spPr>
        <p:txBody>
          <a:bodyPr>
            <a:normAutofit/>
          </a:bodyPr>
          <a:lstStyle/>
          <a:p>
            <a:r>
              <a:rPr lang="nl-NL" sz="2000" dirty="0">
                <a:solidFill>
                  <a:srgbClr val="FFFF00"/>
                </a:solidFill>
              </a:rPr>
              <a:t>Voorbeeld 1: alleenstaande met inkomen 1250 euro</a:t>
            </a:r>
          </a:p>
          <a:p>
            <a:r>
              <a:rPr lang="nl-NL" sz="2000" dirty="0"/>
              <a:t>Huidige overeenkomst: 422,16 euro</a:t>
            </a:r>
          </a:p>
          <a:p>
            <a:r>
              <a:rPr lang="nl-NL" sz="2000" dirty="0"/>
              <a:t>Nieuwe overeenkomst: 425 euro</a:t>
            </a:r>
          </a:p>
          <a:p>
            <a:endParaRPr lang="nl-NL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sz="2000" dirty="0"/>
              <a:t>Na 12 maand bewoning</a:t>
            </a:r>
          </a:p>
          <a:p>
            <a:r>
              <a:rPr lang="nl-NL" sz="2000" dirty="0"/>
              <a:t>Huidige overeenkomst : 422,16 euro</a:t>
            </a:r>
          </a:p>
          <a:p>
            <a:r>
              <a:rPr lang="nl-BE" sz="2000" dirty="0"/>
              <a:t>Nieuwe overeenkomst: 425 euro +10%= 467,50 euro</a:t>
            </a:r>
          </a:p>
          <a:p>
            <a:endParaRPr lang="nl-BE" sz="20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BE" sz="2000" dirty="0"/>
              <a:t>Na 18 maand bewoning</a:t>
            </a:r>
          </a:p>
          <a:p>
            <a:r>
              <a:rPr lang="nl-NL" sz="2000" dirty="0"/>
              <a:t>Huidige overeenkomst : 422,16 euro</a:t>
            </a:r>
          </a:p>
          <a:p>
            <a:r>
              <a:rPr lang="nl-BE" sz="2000" dirty="0"/>
              <a:t>Nieuwe overeenkomst: 425 euro +20%= 510 euro</a:t>
            </a:r>
          </a:p>
          <a:p>
            <a:pPr marL="285750" indent="-285750" hangingPunct="0">
              <a:buFont typeface="Arial" panose="020B0604020202020204" pitchFamily="34" charset="0"/>
              <a:buChar char="•"/>
            </a:pPr>
            <a:endParaRPr lang="nl-BE" sz="2000" dirty="0"/>
          </a:p>
          <a:p>
            <a:pPr hangingPunct="0"/>
            <a:endParaRPr lang="nl-BE" sz="20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1600" dirty="0"/>
          </a:p>
          <a:p>
            <a:endParaRPr lang="nl-NL" sz="16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90A25958-A111-F1ED-6342-AC985FB64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537" y="1764145"/>
            <a:ext cx="5476875" cy="211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080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29D5F-817C-ED1C-6C94-B3CAAB8EC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9DA5E4-7EA7-2035-73E6-07D205D75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C531298-1625-1655-C98C-0164C19FCB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655" y="1605142"/>
            <a:ext cx="10532757" cy="6430494"/>
          </a:xfrm>
        </p:spPr>
        <p:txBody>
          <a:bodyPr>
            <a:normAutofit/>
          </a:bodyPr>
          <a:lstStyle/>
          <a:p>
            <a:r>
              <a:rPr lang="nl-NL" sz="2000" dirty="0">
                <a:solidFill>
                  <a:srgbClr val="FFFF00"/>
                </a:solidFill>
              </a:rPr>
              <a:t>Voorbeeld 2: koppel met kind met inkomen 2350 euro</a:t>
            </a:r>
          </a:p>
          <a:p>
            <a:r>
              <a:rPr lang="nl-NL" sz="2000" dirty="0"/>
              <a:t>Huidige overeenkomst: 552,04 euro</a:t>
            </a:r>
          </a:p>
          <a:p>
            <a:r>
              <a:rPr lang="nl-NL" sz="2000" dirty="0"/>
              <a:t>Nieuwe overeenkomst: 650 euro</a:t>
            </a:r>
          </a:p>
          <a:p>
            <a:endParaRPr lang="nl-NL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sz="2000" dirty="0"/>
              <a:t>Na 12 maand bewoning</a:t>
            </a:r>
          </a:p>
          <a:p>
            <a:r>
              <a:rPr lang="nl-NL" sz="2000" dirty="0"/>
              <a:t>Huidige overeenkomst : 552,04 euro</a:t>
            </a:r>
          </a:p>
          <a:p>
            <a:r>
              <a:rPr lang="nl-BE" sz="2000" dirty="0"/>
              <a:t>Nieuwe overeenkomst: 650 euro +10%= 715 euro</a:t>
            </a:r>
          </a:p>
          <a:p>
            <a:endParaRPr lang="nl-BE" sz="20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r>
              <a:rPr lang="nl-BE" sz="2000" dirty="0"/>
              <a:t>Na 18 maand bewoning</a:t>
            </a:r>
          </a:p>
          <a:p>
            <a:r>
              <a:rPr lang="nl-NL" sz="2000" dirty="0"/>
              <a:t>Huidige overeenkomst : 552,04 euro</a:t>
            </a:r>
          </a:p>
          <a:p>
            <a:r>
              <a:rPr lang="nl-BE" sz="2000" dirty="0"/>
              <a:t>Nieuwe overeenkomst: 650 euro +20%= 780 euro</a:t>
            </a:r>
          </a:p>
          <a:p>
            <a:pPr marL="285750" indent="-285750" hangingPunct="0">
              <a:buFont typeface="Arial" panose="020B0604020202020204" pitchFamily="34" charset="0"/>
              <a:buChar char="•"/>
            </a:pPr>
            <a:endParaRPr lang="nl-BE" sz="2000" dirty="0"/>
          </a:p>
          <a:p>
            <a:pPr hangingPunct="0"/>
            <a:endParaRPr lang="nl-BE" sz="20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1600" dirty="0"/>
          </a:p>
          <a:p>
            <a:endParaRPr lang="nl-NL" sz="16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2BE2C93-975A-1BFA-491F-BB5E79A7F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374" y="1688123"/>
            <a:ext cx="5514975" cy="22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814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972CA-D58C-B5B7-2664-D5A8CAF6F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C46FF5-4DB1-D74F-1585-43774B1D4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6E4ED3F-8A95-AA03-49DF-2D48F6B9D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655" y="1605142"/>
            <a:ext cx="10532757" cy="6430494"/>
          </a:xfrm>
        </p:spPr>
        <p:txBody>
          <a:bodyPr>
            <a:normAutofit/>
          </a:bodyPr>
          <a:lstStyle/>
          <a:p>
            <a:r>
              <a:rPr lang="nl-NL" sz="2400" dirty="0">
                <a:solidFill>
                  <a:srgbClr val="FFFF00"/>
                </a:solidFill>
              </a:rPr>
              <a:t>Aanvulling bij punt 4</a:t>
            </a:r>
            <a:r>
              <a:rPr lang="nl-NL" sz="2400">
                <a:solidFill>
                  <a:srgbClr val="FFFF00"/>
                </a:solidFill>
              </a:rPr>
              <a:t>: </a:t>
            </a:r>
            <a:r>
              <a:rPr lang="nl-NL" sz="2400">
                <a:solidFill>
                  <a:schemeClr val="accent2"/>
                </a:solidFill>
              </a:rPr>
              <a:t>Sanctionering</a:t>
            </a:r>
            <a:r>
              <a:rPr lang="nl-NL" sz="2400">
                <a:solidFill>
                  <a:srgbClr val="FFFF00"/>
                </a:solidFill>
              </a:rPr>
              <a:t> </a:t>
            </a:r>
            <a:endParaRPr lang="nl-NL" sz="2400" dirty="0">
              <a:solidFill>
                <a:srgbClr val="FFFF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Moedwillig achterhouden van info (inkomen, eigendom, medebewoning,…)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Verhoging 50 % op gewone verblijfsvergoeding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Na 12 maand bewoning: (gewone verblijfsvergoeding +50 %) +10%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Na 18 maand bewoning: (gewone verblijfsvergoeding +50 %) +20%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Beslissing sanctionering op eerstvolgend BCSD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Gaat in op 1</a:t>
            </a:r>
            <a:r>
              <a:rPr lang="nl-NL" sz="2000" baseline="30000" dirty="0"/>
              <a:t>ste</a:t>
            </a:r>
            <a:r>
              <a:rPr lang="nl-NL" sz="2000" dirty="0"/>
              <a:t> dag </a:t>
            </a:r>
            <a:r>
              <a:rPr lang="nl-NL" sz="2000" dirty="0" err="1"/>
              <a:t>vd</a:t>
            </a:r>
            <a:r>
              <a:rPr lang="nl-NL" sz="2000" dirty="0"/>
              <a:t> maand na BCSD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Loopt tot einde van bewoning noodwoning</a:t>
            </a:r>
            <a:endParaRPr lang="nl-BE" sz="2000" dirty="0"/>
          </a:p>
          <a:p>
            <a:pPr marL="285750" indent="-285750" hangingPunct="0">
              <a:buFont typeface="Arial" panose="020B0604020202020204" pitchFamily="34" charset="0"/>
              <a:buChar char="•"/>
            </a:pPr>
            <a:endParaRPr lang="nl-BE" sz="2000" dirty="0"/>
          </a:p>
          <a:p>
            <a:pPr hangingPunct="0"/>
            <a:endParaRPr lang="nl-BE" sz="20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hangingPunct="0"/>
            <a:r>
              <a:rPr lang="nl-NL" sz="1400" dirty="0"/>
              <a:t> </a:t>
            </a:r>
            <a:endParaRPr lang="nl-BE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1600" dirty="0"/>
          </a:p>
          <a:p>
            <a:endParaRPr lang="nl-NL" sz="1600" dirty="0"/>
          </a:p>
        </p:txBody>
      </p:sp>
    </p:spTree>
    <p:extLst>
      <p:ext uri="{BB962C8B-B14F-4D97-AF65-F5344CB8AC3E}">
        <p14:creationId xmlns:p14="http://schemas.microsoft.com/office/powerpoint/2010/main" val="1571378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E6F7E-702A-C8E2-9484-DB6BA7F57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B5F134-11E4-4587-B3A4-CC8B135AC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88" y="567583"/>
            <a:ext cx="8825659" cy="714286"/>
          </a:xfrm>
        </p:spPr>
        <p:txBody>
          <a:bodyPr/>
          <a:lstStyle/>
          <a:p>
            <a:r>
              <a:rPr lang="nl-NL" sz="4000" dirty="0">
                <a:solidFill>
                  <a:srgbClr val="92D050"/>
                </a:solidFill>
              </a:rPr>
              <a:t>Wijziging overeenkomst</a:t>
            </a:r>
            <a:endParaRPr lang="nl-BE" sz="4000" dirty="0">
              <a:solidFill>
                <a:srgbClr val="92D050"/>
              </a:solidFill>
            </a:endParaRP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27E7268-6AF5-1E2B-38B8-F7CD7B62FB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751888"/>
            <a:ext cx="8825659" cy="4267912"/>
          </a:xfrm>
        </p:spPr>
        <p:txBody>
          <a:bodyPr>
            <a:normAutofit/>
          </a:bodyPr>
          <a:lstStyle/>
          <a:p>
            <a:r>
              <a:rPr lang="nl-NL" sz="2000" u="sng" dirty="0"/>
              <a:t>Huidig punt 7: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Indien noodzakelijk: begeleidingsovereenkomst afsluiten</a:t>
            </a:r>
          </a:p>
          <a:p>
            <a:endParaRPr lang="nl-NL" sz="2000" u="sng" dirty="0"/>
          </a:p>
          <a:p>
            <a:r>
              <a:rPr lang="nl-NL" sz="2000" u="sng" dirty="0"/>
              <a:t>Voorstel punt 7: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Luik rond begeleidingsovereenkomst laten wegvallen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Reden: bij budgetbeheer is er algemene begeleiding opgenomen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Reden</a:t>
            </a:r>
            <a:r>
              <a:rPr lang="nl-NL" sz="2000"/>
              <a:t>: In </a:t>
            </a:r>
            <a:r>
              <a:rPr lang="nl-NL" sz="2000" dirty="0"/>
              <a:t>reglement is ook begeleiding op vlak van huisvesting opgenomen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000" dirty="0"/>
              <a:t>Reden: bij lopend dossier moeilijk om nadien af te sluiten</a:t>
            </a:r>
          </a:p>
          <a:p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666007778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e338214-1d56-4c9e-9c9b-9c83fbb9cbfb">
      <Terms xmlns="http://schemas.microsoft.com/office/infopath/2007/PartnerControls"/>
    </lcf76f155ced4ddcb4097134ff3c332f>
    <TaxCatchAll xmlns="ff690c3c-e359-4a37-a5be-380ee3c2460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F850A226123C43A6E99D312932AAF1" ma:contentTypeVersion="16" ma:contentTypeDescription="Een nieuw document maken." ma:contentTypeScope="" ma:versionID="ebdb0148438f7a29fa2283bb357532bc">
  <xsd:schema xmlns:xsd="http://www.w3.org/2001/XMLSchema" xmlns:xs="http://www.w3.org/2001/XMLSchema" xmlns:p="http://schemas.microsoft.com/office/2006/metadata/properties" xmlns:ns2="ff690c3c-e359-4a37-a5be-380ee3c24609" xmlns:ns3="ee338214-1d56-4c9e-9c9b-9c83fbb9cbfb" targetNamespace="http://schemas.microsoft.com/office/2006/metadata/properties" ma:root="true" ma:fieldsID="508f6274635bfabfa685581f23a8c69d" ns2:_="" ns3:_="">
    <xsd:import namespace="ff690c3c-e359-4a37-a5be-380ee3c24609"/>
    <xsd:import namespace="ee338214-1d56-4c9e-9c9b-9c83fbb9cbf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690c3c-e359-4a37-a5be-380ee3c2460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ce10e4da-86ad-4de1-888e-5e2dbd448564}" ma:internalName="TaxCatchAll" ma:showField="CatchAllData" ma:web="ff690c3c-e359-4a37-a5be-380ee3c246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338214-1d56-4c9e-9c9b-9c83fbb9cb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ce163c01-336f-4318-a660-3640d0f6bc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BD6A75-73C5-41A7-8AF9-33375E6B7DD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9923E9-F48A-436A-8BC0-01ECA0290D66}">
  <ds:schemaRefs>
    <ds:schemaRef ds:uri="http://schemas.microsoft.com/office/2006/metadata/properties"/>
    <ds:schemaRef ds:uri="http://schemas.microsoft.com/office/infopath/2007/PartnerControls"/>
    <ds:schemaRef ds:uri="ee338214-1d56-4c9e-9c9b-9c83fbb9cbfb"/>
    <ds:schemaRef ds:uri="ff690c3c-e359-4a37-a5be-380ee3c24609"/>
  </ds:schemaRefs>
</ds:datastoreItem>
</file>

<file path=customXml/itemProps3.xml><?xml version="1.0" encoding="utf-8"?>
<ds:datastoreItem xmlns:ds="http://schemas.openxmlformats.org/officeDocument/2006/customXml" ds:itemID="{D9586FCB-40A1-43CD-9FC7-460DDDA55C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690c3c-e359-4a37-a5be-380ee3c24609"/>
    <ds:schemaRef ds:uri="ee338214-1d56-4c9e-9c9b-9c83fbb9cb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328</TotalTime>
  <Words>557</Words>
  <Application>Microsoft Office PowerPoint</Application>
  <PresentationFormat>Breedbeeld</PresentationFormat>
  <Paragraphs>130</Paragraphs>
  <Slides>12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Ion</vt:lpstr>
      <vt:lpstr>Noodwoning </vt:lpstr>
      <vt:lpstr>Wijziging reglement</vt:lpstr>
      <vt:lpstr>Wijziging reglement</vt:lpstr>
      <vt:lpstr>Wijziging reglement</vt:lpstr>
      <vt:lpstr>Wijziging overeenkomst</vt:lpstr>
      <vt:lpstr>Wijziging overeenkomst</vt:lpstr>
      <vt:lpstr>Wijziging overeenkomst</vt:lpstr>
      <vt:lpstr>Wijziging overeenkomst</vt:lpstr>
      <vt:lpstr>Wijziging overeenkomst</vt:lpstr>
      <vt:lpstr>Wijziging overeenkomst</vt:lpstr>
      <vt:lpstr>Wijziging overeenkomst</vt:lpstr>
      <vt:lpstr>Wijziging overeenkomst</vt:lpstr>
    </vt:vector>
  </TitlesOfParts>
  <Company>Gemeente Zulte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Veerle Van Steenberghe</dc:creator>
  <cp:lastModifiedBy>Veerle Van Steenberghe</cp:lastModifiedBy>
  <cp:revision>2</cp:revision>
  <dcterms:created xsi:type="dcterms:W3CDTF">2023-08-22T10:05:42Z</dcterms:created>
  <dcterms:modified xsi:type="dcterms:W3CDTF">2025-05-22T13:26:03Z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0x010100F4F850A226123C43A6E99D312932AAF1</vt:lpwstr>
  </property>
  <property fmtid="{D5CDD505-2E9C-101B-9397-08002B2CF9AE}" pid="3" name="MediaServiceImageTags">
    <vt:lpwstr/>
  </property>
</Properties>
</file>